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ED27"/>
    <a:srgbClr val="EAF3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194B5-F066-55FA-3D03-DA65E8BB9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0766D3-9036-B54A-8814-4D5F85410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1260A-29C4-DA23-1A8F-062C3031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2C1B5-B023-7096-DE50-E0C0EAC8B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E1014-52E4-625B-5180-4A4322D6D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93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71BB1-EB6F-8341-3A96-1230EF284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261B9C-A4DA-D7CC-D280-27794DA8B0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35F24-DF30-C058-21E4-1D1DF23DA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F78F1-E27F-6A23-636F-41A21E5AD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5F357-8D7D-5DF4-5BC8-594C6F83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0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495616-2DC3-217A-26AB-2D0BC41101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EB44FD-A4F5-8043-90F7-326F6FE02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F88AC-B92A-980E-B720-29C63C4BD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26FD0-A778-3A54-4FB5-5F60DDCA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B4DC5-9E6F-EC62-59EE-803048F7A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08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9B436-EAC7-16E8-FF31-F5568A5A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A7A27-08CC-CC57-561C-82E5DC169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178E2-214C-C00F-CCCD-D63D8F426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54771-D236-BC5F-C8FF-771BE83C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91CE2-61B6-8FAF-6C85-93BDCC2F6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28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CEFCB-D6A4-E12E-974C-D77357D56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7EBB52-C575-DCDE-3600-1B671FA64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BD2D3-AB25-93BF-D5CA-F0269C888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97B3C-765D-C165-09E8-BB2308A6C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ED61C-241C-BB56-54D3-2BE58C78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26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0874C-0CB0-C223-19B0-01C0045F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6C186-6036-795A-CF46-6356EC760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CD6E23-ACED-376F-87CB-052A191C8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010F89-25C6-8308-A743-346186CDB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FB0055-BAC3-648F-4AB0-7A429E2D3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0645AE-C764-0305-BCAF-B172464C1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41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B6DD8-595D-D763-E6B8-E3B00FEBF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06381-5AA0-62C5-A0C4-B9CBE52D0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F67EED-EE87-6526-33B0-28FD3A38D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CE2D53-D046-EB88-CADC-51E2C8EA9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AF927C-86E6-71AE-FAA3-6CEDCF4BE6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7408F6-BFD8-EF46-4A87-5B79627FE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72B986-4C12-A0B4-1C77-D9ECFC0F6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D3E436-8EE3-913C-F109-F43AA0C75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9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A92CF-50A0-F749-8104-B0A02FF6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B7E1A1-7EB3-8B38-592A-9C5F115BF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160004-DD38-8B1E-A836-E742CA290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8C6B6-E1FC-F210-4B49-BA4B990DF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31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1EC1F4-9F73-6ACB-D27D-5C95A50A1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B1AD1D-E8F8-AF54-48D8-BBCFC359D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EF470-FFEA-8A7E-61A8-07AF4C15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59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16081-5889-DB94-1592-1C86BA92C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26924-B2C4-2F8C-0C5F-5B4F08FFD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E3972B-4BAE-1EA1-9A6C-5360AE1B2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B78AD6-4A23-FD05-6F36-C8DE6335C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3869A6-7DF1-BD36-88BF-C1C990719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DF154-ECB2-70A2-636B-DC0014E42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91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AEACE-6B9A-8AE6-2BE7-463D6EBB8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8600D8-C6BE-AA17-D176-A76FB4EA42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AB10C0-10B6-3FE3-F025-353EB3E063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893BC-3848-4977-BD39-FDF62BDA7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13974-0482-E8A6-A747-6BB463651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F00BDA-0747-3E70-C94A-9CEC8A13F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74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1DB3DC-FC9B-B5D9-77F2-AFED82BA7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37E2F-1F9A-AADE-287F-24E57A4E7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08A89-FFA3-77EF-A22F-C1DB5B4C4B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48A1D1-FCD0-4945-A79C-69D3B9B86AED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67C51-DEA6-4100-AD20-831E6FBC6E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BBF05-1056-BEBE-4814-5A8969F8E0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15049-718D-4E8E-90BC-2D90138BE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12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 trans="50000" scaling="1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FCBB4F-4E4C-03F6-B10B-DB947350D439}"/>
              </a:ext>
            </a:extLst>
          </p:cNvPr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4853FCD-6673-706F-714D-6515A9EE1DC1}"/>
              </a:ext>
            </a:extLst>
          </p:cNvPr>
          <p:cNvSpPr/>
          <p:nvPr/>
        </p:nvSpPr>
        <p:spPr>
          <a:xfrm>
            <a:off x="1865745" y="1353127"/>
            <a:ext cx="8460510" cy="4151746"/>
          </a:xfrm>
          <a:custGeom>
            <a:avLst/>
            <a:gdLst/>
            <a:ahLst/>
            <a:cxnLst/>
            <a:rect l="l" t="t" r="r" b="b"/>
            <a:pathLst>
              <a:path w="8460510" h="4151746">
                <a:moveTo>
                  <a:pt x="4747399" y="2015968"/>
                </a:moveTo>
                <a:cubicBezTo>
                  <a:pt x="4775365" y="2015968"/>
                  <a:pt x="4798921" y="2026206"/>
                  <a:pt x="4818064" y="2046682"/>
                </a:cubicBezTo>
                <a:cubicBezTo>
                  <a:pt x="4837208" y="2067158"/>
                  <a:pt x="4846930" y="2090456"/>
                  <a:pt x="4847231" y="2116578"/>
                </a:cubicBezTo>
                <a:lnTo>
                  <a:pt x="4645141" y="2116578"/>
                </a:lnTo>
                <a:cubicBezTo>
                  <a:pt x="4648401" y="2087704"/>
                  <a:pt x="4659360" y="2063717"/>
                  <a:pt x="4678016" y="2044617"/>
                </a:cubicBezTo>
                <a:cubicBezTo>
                  <a:pt x="4696673" y="2025518"/>
                  <a:pt x="4719800" y="2015968"/>
                  <a:pt x="4747399" y="2015968"/>
                </a:cubicBezTo>
                <a:close/>
                <a:moveTo>
                  <a:pt x="3759274" y="1928235"/>
                </a:moveTo>
                <a:lnTo>
                  <a:pt x="3759274" y="2440948"/>
                </a:lnTo>
                <a:lnTo>
                  <a:pt x="3890925" y="2440948"/>
                </a:lnTo>
                <a:lnTo>
                  <a:pt x="3890925" y="1928235"/>
                </a:lnTo>
                <a:close/>
                <a:moveTo>
                  <a:pt x="4752764" y="1917994"/>
                </a:moveTo>
                <a:cubicBezTo>
                  <a:pt x="4677853" y="1917994"/>
                  <a:pt x="4618514" y="1943439"/>
                  <a:pt x="4574747" y="1994328"/>
                </a:cubicBezTo>
                <a:cubicBezTo>
                  <a:pt x="4530980" y="2045217"/>
                  <a:pt x="4509097" y="2109126"/>
                  <a:pt x="4509097" y="2186053"/>
                </a:cubicBezTo>
                <a:cubicBezTo>
                  <a:pt x="4509097" y="2267185"/>
                  <a:pt x="4530800" y="2331658"/>
                  <a:pt x="4574207" y="2379474"/>
                </a:cubicBezTo>
                <a:cubicBezTo>
                  <a:pt x="4617613" y="2427289"/>
                  <a:pt x="4675020" y="2451197"/>
                  <a:pt x="4746427" y="2451197"/>
                </a:cubicBezTo>
                <a:cubicBezTo>
                  <a:pt x="4805729" y="2451197"/>
                  <a:pt x="4855171" y="2436012"/>
                  <a:pt x="4894752" y="2405643"/>
                </a:cubicBezTo>
                <a:cubicBezTo>
                  <a:pt x="4934333" y="2375273"/>
                  <a:pt x="4961075" y="2333177"/>
                  <a:pt x="4974977" y="2279354"/>
                </a:cubicBezTo>
                <a:lnTo>
                  <a:pt x="4857269" y="2263927"/>
                </a:lnTo>
                <a:cubicBezTo>
                  <a:pt x="4837851" y="2317273"/>
                  <a:pt x="4803016" y="2343946"/>
                  <a:pt x="4752764" y="2343946"/>
                </a:cubicBezTo>
                <a:cubicBezTo>
                  <a:pt x="4726881" y="2343946"/>
                  <a:pt x="4705426" y="2337193"/>
                  <a:pt x="4688397" y="2323687"/>
                </a:cubicBezTo>
                <a:cubicBezTo>
                  <a:pt x="4671368" y="2310181"/>
                  <a:pt x="4659901" y="2294041"/>
                  <a:pt x="4653997" y="2275268"/>
                </a:cubicBezTo>
                <a:cubicBezTo>
                  <a:pt x="4648093" y="2256495"/>
                  <a:pt x="4645141" y="2234141"/>
                  <a:pt x="4645141" y="2208206"/>
                </a:cubicBezTo>
                <a:lnTo>
                  <a:pt x="4982753" y="2208206"/>
                </a:lnTo>
                <a:lnTo>
                  <a:pt x="4983756" y="2181746"/>
                </a:lnTo>
                <a:cubicBezTo>
                  <a:pt x="4983756" y="2106700"/>
                  <a:pt x="4963666" y="2043980"/>
                  <a:pt x="4923487" y="1993586"/>
                </a:cubicBezTo>
                <a:cubicBezTo>
                  <a:pt x="4883307" y="1943191"/>
                  <a:pt x="4826400" y="1917994"/>
                  <a:pt x="4752764" y="1917994"/>
                </a:cubicBezTo>
                <a:close/>
                <a:moveTo>
                  <a:pt x="3311038" y="1913601"/>
                </a:moveTo>
                <a:cubicBezTo>
                  <a:pt x="3282299" y="1913601"/>
                  <a:pt x="3254529" y="1924912"/>
                  <a:pt x="3227729" y="1947534"/>
                </a:cubicBezTo>
                <a:cubicBezTo>
                  <a:pt x="3200929" y="1970156"/>
                  <a:pt x="3186803" y="2002920"/>
                  <a:pt x="3185351" y="2045827"/>
                </a:cubicBezTo>
                <a:lnTo>
                  <a:pt x="3185351" y="1928235"/>
                </a:lnTo>
                <a:lnTo>
                  <a:pt x="3064439" y="1928235"/>
                </a:lnTo>
                <a:lnTo>
                  <a:pt x="3064439" y="2440948"/>
                </a:lnTo>
                <a:lnTo>
                  <a:pt x="3196089" y="2440948"/>
                </a:lnTo>
                <a:lnTo>
                  <a:pt x="3196089" y="2202647"/>
                </a:lnTo>
                <a:cubicBezTo>
                  <a:pt x="3196089" y="2170424"/>
                  <a:pt x="3204640" y="2137516"/>
                  <a:pt x="3221742" y="2103923"/>
                </a:cubicBezTo>
                <a:cubicBezTo>
                  <a:pt x="3238843" y="2070329"/>
                  <a:pt x="3276970" y="2053532"/>
                  <a:pt x="3336122" y="2053532"/>
                </a:cubicBezTo>
                <a:lnTo>
                  <a:pt x="3336122" y="1914775"/>
                </a:lnTo>
                <a:cubicBezTo>
                  <a:pt x="3321343" y="1913992"/>
                  <a:pt x="3312981" y="1913601"/>
                  <a:pt x="3311038" y="1913601"/>
                </a:cubicBezTo>
                <a:close/>
                <a:moveTo>
                  <a:pt x="2663998" y="1889108"/>
                </a:moveTo>
                <a:lnTo>
                  <a:pt x="2750985" y="2166342"/>
                </a:lnTo>
                <a:lnTo>
                  <a:pt x="2577198" y="2166342"/>
                </a:lnTo>
                <a:close/>
                <a:moveTo>
                  <a:pt x="3566818" y="1791616"/>
                </a:moveTo>
                <a:lnTo>
                  <a:pt x="3455836" y="1800830"/>
                </a:lnTo>
                <a:lnTo>
                  <a:pt x="3445657" y="1928235"/>
                </a:lnTo>
                <a:lnTo>
                  <a:pt x="3377107" y="1928235"/>
                </a:lnTo>
                <a:lnTo>
                  <a:pt x="3377107" y="2034505"/>
                </a:lnTo>
                <a:lnTo>
                  <a:pt x="3438589" y="2034505"/>
                </a:lnTo>
                <a:lnTo>
                  <a:pt x="3438589" y="2279735"/>
                </a:lnTo>
                <a:cubicBezTo>
                  <a:pt x="3438589" y="2324279"/>
                  <a:pt x="3443943" y="2357700"/>
                  <a:pt x="3454650" y="2379998"/>
                </a:cubicBezTo>
                <a:cubicBezTo>
                  <a:pt x="3465357" y="2402296"/>
                  <a:pt x="3482234" y="2419818"/>
                  <a:pt x="3505281" y="2432562"/>
                </a:cubicBezTo>
                <a:cubicBezTo>
                  <a:pt x="3528329" y="2445306"/>
                  <a:pt x="3555766" y="2451679"/>
                  <a:pt x="3587595" y="2451679"/>
                </a:cubicBezTo>
                <a:cubicBezTo>
                  <a:pt x="3606749" y="2451679"/>
                  <a:pt x="3635931" y="2447451"/>
                  <a:pt x="3675141" y="2438996"/>
                </a:cubicBezTo>
                <a:lnTo>
                  <a:pt x="3675141" y="2334188"/>
                </a:lnTo>
                <a:cubicBezTo>
                  <a:pt x="3659445" y="2334841"/>
                  <a:pt x="3646690" y="2335168"/>
                  <a:pt x="3636877" y="2335168"/>
                </a:cubicBezTo>
                <a:cubicBezTo>
                  <a:pt x="3608579" y="2335168"/>
                  <a:pt x="3589828" y="2330566"/>
                  <a:pt x="3580624" y="2321362"/>
                </a:cubicBezTo>
                <a:cubicBezTo>
                  <a:pt x="3571420" y="2312158"/>
                  <a:pt x="3566818" y="2293405"/>
                  <a:pt x="3566818" y="2265101"/>
                </a:cubicBezTo>
                <a:lnTo>
                  <a:pt x="3566818" y="2034505"/>
                </a:lnTo>
                <a:lnTo>
                  <a:pt x="3665873" y="2034505"/>
                </a:lnTo>
                <a:lnTo>
                  <a:pt x="3665873" y="1928235"/>
                </a:lnTo>
                <a:lnTo>
                  <a:pt x="3566818" y="1928235"/>
                </a:lnTo>
                <a:close/>
                <a:moveTo>
                  <a:pt x="5590431" y="1755024"/>
                </a:moveTo>
                <a:lnTo>
                  <a:pt x="5551436" y="2140947"/>
                </a:lnTo>
                <a:lnTo>
                  <a:pt x="5674160" y="2163807"/>
                </a:lnTo>
                <a:cubicBezTo>
                  <a:pt x="5703930" y="2112088"/>
                  <a:pt x="5745059" y="2086229"/>
                  <a:pt x="5797544" y="2086229"/>
                </a:cubicBezTo>
                <a:cubicBezTo>
                  <a:pt x="5831882" y="2086229"/>
                  <a:pt x="5859871" y="2098025"/>
                  <a:pt x="5881510" y="2121616"/>
                </a:cubicBezTo>
                <a:cubicBezTo>
                  <a:pt x="5903150" y="2145208"/>
                  <a:pt x="5913970" y="2174169"/>
                  <a:pt x="5913970" y="2208502"/>
                </a:cubicBezTo>
                <a:cubicBezTo>
                  <a:pt x="5913970" y="2243404"/>
                  <a:pt x="5903103" y="2272997"/>
                  <a:pt x="5881370" y="2297281"/>
                </a:cubicBezTo>
                <a:cubicBezTo>
                  <a:pt x="5859637" y="2321564"/>
                  <a:pt x="5828442" y="2333706"/>
                  <a:pt x="5787786" y="2333706"/>
                </a:cubicBezTo>
                <a:cubicBezTo>
                  <a:pt x="5721900" y="2333706"/>
                  <a:pt x="5677610" y="2299713"/>
                  <a:pt x="5654915" y="2231728"/>
                </a:cubicBezTo>
                <a:lnTo>
                  <a:pt x="5522650" y="2250537"/>
                </a:lnTo>
                <a:cubicBezTo>
                  <a:pt x="5537678" y="2322696"/>
                  <a:pt x="5570159" y="2374178"/>
                  <a:pt x="5620092" y="2404986"/>
                </a:cubicBezTo>
                <a:cubicBezTo>
                  <a:pt x="5670024" y="2435793"/>
                  <a:pt x="5728038" y="2451197"/>
                  <a:pt x="5794131" y="2451197"/>
                </a:cubicBezTo>
                <a:cubicBezTo>
                  <a:pt x="5877818" y="2451197"/>
                  <a:pt x="5943744" y="2427284"/>
                  <a:pt x="5991909" y="2379458"/>
                </a:cubicBezTo>
                <a:cubicBezTo>
                  <a:pt x="6040074" y="2331632"/>
                  <a:pt x="6064157" y="2274647"/>
                  <a:pt x="6064157" y="2208502"/>
                </a:cubicBezTo>
                <a:cubicBezTo>
                  <a:pt x="6064157" y="2145083"/>
                  <a:pt x="6041111" y="2090244"/>
                  <a:pt x="5995020" y="2043984"/>
                </a:cubicBezTo>
                <a:cubicBezTo>
                  <a:pt x="5948928" y="1997724"/>
                  <a:pt x="5892374" y="1974593"/>
                  <a:pt x="5825358" y="1974593"/>
                </a:cubicBezTo>
                <a:cubicBezTo>
                  <a:pt x="5757699" y="1974593"/>
                  <a:pt x="5708974" y="2000126"/>
                  <a:pt x="5679183" y="2051192"/>
                </a:cubicBezTo>
                <a:lnTo>
                  <a:pt x="5696717" y="1877879"/>
                </a:lnTo>
                <a:lnTo>
                  <a:pt x="6012325" y="1877879"/>
                </a:lnTo>
                <a:lnTo>
                  <a:pt x="6024151" y="1755024"/>
                </a:lnTo>
                <a:close/>
                <a:moveTo>
                  <a:pt x="5073724" y="1755024"/>
                </a:moveTo>
                <a:lnTo>
                  <a:pt x="5073724" y="2440948"/>
                </a:lnTo>
                <a:lnTo>
                  <a:pt x="5205374" y="2440948"/>
                </a:lnTo>
                <a:lnTo>
                  <a:pt x="5205374" y="1755024"/>
                </a:lnTo>
                <a:close/>
                <a:moveTo>
                  <a:pt x="4007414" y="1755024"/>
                </a:moveTo>
                <a:lnTo>
                  <a:pt x="4007414" y="2440948"/>
                </a:lnTo>
                <a:lnTo>
                  <a:pt x="4134181" y="2440948"/>
                </a:lnTo>
                <a:lnTo>
                  <a:pt x="4134181" y="2304290"/>
                </a:lnTo>
                <a:lnTo>
                  <a:pt x="4230678" y="2188199"/>
                </a:lnTo>
                <a:lnTo>
                  <a:pt x="4352608" y="2440948"/>
                </a:lnTo>
                <a:lnTo>
                  <a:pt x="4486467" y="2440948"/>
                </a:lnTo>
                <a:lnTo>
                  <a:pt x="4323014" y="2102892"/>
                </a:lnTo>
                <a:lnTo>
                  <a:pt x="4471343" y="1928235"/>
                </a:lnTo>
                <a:lnTo>
                  <a:pt x="4336886" y="1928235"/>
                </a:lnTo>
                <a:lnTo>
                  <a:pt x="4143987" y="2140488"/>
                </a:lnTo>
                <a:cubicBezTo>
                  <a:pt x="4134977" y="2148906"/>
                  <a:pt x="4131709" y="2158175"/>
                  <a:pt x="4134181" y="2168294"/>
                </a:cubicBezTo>
                <a:lnTo>
                  <a:pt x="4134181" y="1755024"/>
                </a:lnTo>
                <a:close/>
                <a:moveTo>
                  <a:pt x="3759274" y="1755024"/>
                </a:moveTo>
                <a:lnTo>
                  <a:pt x="3759274" y="1890569"/>
                </a:lnTo>
                <a:lnTo>
                  <a:pt x="3890925" y="1890569"/>
                </a:lnTo>
                <a:lnTo>
                  <a:pt x="3890925" y="1755024"/>
                </a:lnTo>
                <a:close/>
                <a:moveTo>
                  <a:pt x="2596124" y="1755024"/>
                </a:moveTo>
                <a:lnTo>
                  <a:pt x="2372355" y="2440948"/>
                </a:lnTo>
                <a:lnTo>
                  <a:pt x="2492373" y="2440948"/>
                </a:lnTo>
                <a:lnTo>
                  <a:pt x="2544579" y="2282371"/>
                </a:lnTo>
                <a:lnTo>
                  <a:pt x="2785897" y="2282371"/>
                </a:lnTo>
                <a:lnTo>
                  <a:pt x="2839083" y="2440948"/>
                </a:lnTo>
                <a:lnTo>
                  <a:pt x="2985103" y="2440948"/>
                </a:lnTo>
                <a:lnTo>
                  <a:pt x="2758683" y="1755024"/>
                </a:lnTo>
                <a:close/>
                <a:moveTo>
                  <a:pt x="691972" y="0"/>
                </a:moveTo>
                <a:lnTo>
                  <a:pt x="7768538" y="0"/>
                </a:lnTo>
                <a:cubicBezTo>
                  <a:pt x="8150704" y="0"/>
                  <a:pt x="8460510" y="309806"/>
                  <a:pt x="8460510" y="691972"/>
                </a:cubicBezTo>
                <a:lnTo>
                  <a:pt x="8460510" y="3459774"/>
                </a:lnTo>
                <a:cubicBezTo>
                  <a:pt x="8460510" y="3841940"/>
                  <a:pt x="8150704" y="4151746"/>
                  <a:pt x="7768538" y="4151746"/>
                </a:cubicBezTo>
                <a:lnTo>
                  <a:pt x="691972" y="4151746"/>
                </a:lnTo>
                <a:cubicBezTo>
                  <a:pt x="309806" y="4151746"/>
                  <a:pt x="0" y="3841940"/>
                  <a:pt x="0" y="3459774"/>
                </a:cubicBezTo>
                <a:lnTo>
                  <a:pt x="0" y="691972"/>
                </a:lnTo>
                <a:cubicBezTo>
                  <a:pt x="0" y="309806"/>
                  <a:pt x="309806" y="0"/>
                  <a:pt x="691972" y="0"/>
                </a:cubicBezTo>
                <a:close/>
              </a:path>
            </a:pathLst>
          </a:custGeom>
          <a:solidFill>
            <a:srgbClr val="DFED27">
              <a:alpha val="55000"/>
            </a:srgb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00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Moritz Kratz</dc:creator>
  <cp:lastModifiedBy>Moritz Kratz</cp:lastModifiedBy>
  <cp:revision>1</cp:revision>
  <dcterms:created xsi:type="dcterms:W3CDTF">2026-02-08T14:53:18Z</dcterms:created>
  <dcterms:modified xsi:type="dcterms:W3CDTF">2026-02-08T15:39:59Z</dcterms:modified>
</cp:coreProperties>
</file>

<file path=docProps/thumbnail.jpeg>
</file>